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70" r:id="rId4"/>
    <p:sldId id="271" r:id="rId5"/>
    <p:sldId id="269" r:id="rId6"/>
    <p:sldId id="258" r:id="rId7"/>
    <p:sldId id="272" r:id="rId8"/>
    <p:sldId id="274" r:id="rId9"/>
    <p:sldId id="275" r:id="rId10"/>
    <p:sldId id="280" r:id="rId11"/>
    <p:sldId id="282" r:id="rId12"/>
    <p:sldId id="284" r:id="rId13"/>
    <p:sldId id="285" r:id="rId14"/>
    <p:sldId id="287" r:id="rId15"/>
    <p:sldId id="286" r:id="rId16"/>
    <p:sldId id="279" r:id="rId17"/>
    <p:sldId id="288" r:id="rId18"/>
    <p:sldId id="277" r:id="rId19"/>
    <p:sldId id="278" r:id="rId20"/>
    <p:sldId id="265" r:id="rId21"/>
  </p:sldIdLst>
  <p:sldSz cx="18288000" cy="10287000"/>
  <p:notesSz cx="10287000" cy="18288000"/>
  <p:embeddedFontLst>
    <p:embeddedFont>
      <p:font typeface="Baskerville Old Face" panose="02020602080505020303" pitchFamily="18" charset="0"/>
      <p:regular r:id="rId23"/>
    </p:embeddedFont>
    <p:embeddedFont>
      <p:font typeface="배달의민족 주아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수성바탕체" panose="02000600000000000000" pitchFamily="2" charset="-127"/>
      <p:regular r:id="rId27"/>
    </p:embeddedFont>
    <p:embeddedFont>
      <p:font typeface="코트라 희망체" panose="020B0600000101010101" pitchFamily="50" charset="-127"/>
      <p:regular r:id="rId28"/>
    </p:embeddedFont>
    <p:embeddedFont>
      <p:font typeface="코트라 볼드체" panose="02020603020101020101" pitchFamily="18" charset="-127"/>
      <p:bold r:id="rId29"/>
    </p:embeddedFont>
    <p:embeddedFont>
      <p:font typeface="경기천년제목 Medium" panose="02020603020101020101" pitchFamily="18" charset="-12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555"/>
    <a:srgbClr val="222222"/>
    <a:srgbClr val="545454"/>
    <a:srgbClr val="DA3326"/>
    <a:srgbClr val="EE721E"/>
    <a:srgbClr val="DDD7CB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 autoAdjust="0"/>
    <p:restoredTop sz="94637" autoAdjust="0"/>
  </p:normalViewPr>
  <p:slideViewPr>
    <p:cSldViewPr>
      <p:cViewPr varScale="1">
        <p:scale>
          <a:sx n="42" d="100"/>
          <a:sy n="42" d="100"/>
        </p:scale>
        <p:origin x="2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579E5-F757-4D6C-8E41-5616E270F225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3CC9A-8512-40E8-8E9B-679DD9A34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2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20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47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03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960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8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549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485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5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3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1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8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3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491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4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1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5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cni9973g9Uk9KrWEzM4Kzt/Untitle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77000" y="1866900"/>
            <a:ext cx="5013434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5400" b="1" dirty="0" smtClean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양육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자격시험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879716" y="4191000"/>
            <a:ext cx="4208002" cy="5676900"/>
            <a:chOff x="10017875" y="1026073"/>
            <a:chExt cx="6863709" cy="9259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7875" y="1026073"/>
              <a:ext cx="6863709" cy="9259641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457200" y="9160014"/>
            <a:ext cx="2618143" cy="707886"/>
          </a:xfrm>
          <a:prstGeom prst="rect">
            <a:avLst/>
          </a:prstGeom>
          <a:noFill/>
        </p:spPr>
        <p:txBody>
          <a:bodyPr wrap="square" rIns="90000" rtlCol="0" anchor="t">
            <a:spAutoFit/>
          </a:bodyPr>
          <a:lstStyle/>
          <a:p>
            <a:r>
              <a:rPr lang="en-US" altLang="ko-KR" sz="4000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OMR_B</a:t>
            </a:r>
            <a:endParaRPr lang="en-US" sz="4000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H="1">
            <a:off x="6248400" y="486900"/>
            <a:ext cx="5470634" cy="9381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314700"/>
            <a:ext cx="3581400" cy="358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90800" y="7653403"/>
            <a:ext cx="479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문제유형</a:t>
            </a:r>
            <a:r>
              <a:rPr lang="en-US" altLang="ko-KR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(Test) </a:t>
            </a:r>
            <a:r>
              <a:rPr lang="ko-KR" altLang="en-US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테이블</a:t>
            </a:r>
            <a:endParaRPr lang="ko-KR" altLang="en-US" sz="3600" b="1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477500" y="2019300"/>
            <a:ext cx="5562600" cy="576000"/>
          </a:xfrm>
          <a:prstGeom prst="roundRect">
            <a:avLst>
              <a:gd name="adj" fmla="val 365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477500" y="1714500"/>
            <a:ext cx="68199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고유넘버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no | number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지문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question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정답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answer | varchar2 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유형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subno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 | number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view1 | 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view2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view3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4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view4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03467" y="1257300"/>
            <a:ext cx="152400" cy="82296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1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10477500" y="2933700"/>
            <a:ext cx="5562600" cy="576000"/>
          </a:xfrm>
          <a:prstGeom prst="roundRect">
            <a:avLst>
              <a:gd name="adj" fmla="val 365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77500" y="1714500"/>
            <a:ext cx="68199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고유넘버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no | number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지문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question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정답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answer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유형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subno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 | number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view1 | 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view2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view3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4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view4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03467" y="1257300"/>
            <a:ext cx="152400" cy="82296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m1.daumcdn.net/cfile275/image/99BDC64C5D27D2DB2D921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2" b="4443"/>
          <a:stretch/>
        </p:blipFill>
        <p:spPr bwMode="auto">
          <a:xfrm>
            <a:off x="859221" y="2933700"/>
            <a:ext cx="851337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>
            <a:stCxn id="17" idx="1"/>
            <a:endCxn id="4" idx="3"/>
          </p:cNvCxnSpPr>
          <p:nvPr/>
        </p:nvCxnSpPr>
        <p:spPr>
          <a:xfrm rot="10800000" flipV="1">
            <a:off x="8915400" y="3221700"/>
            <a:ext cx="1562100" cy="2020860"/>
          </a:xfrm>
          <a:prstGeom prst="bentConnector3">
            <a:avLst/>
          </a:prstGeom>
          <a:ln w="76200">
            <a:solidFill>
              <a:srgbClr val="DA3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219200" y="3086100"/>
            <a:ext cx="7696200" cy="4312919"/>
          </a:xfrm>
          <a:prstGeom prst="rect">
            <a:avLst/>
          </a:prstGeom>
          <a:noFill/>
          <a:ln w="76200">
            <a:solidFill>
              <a:srgbClr val="DA3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10401300" y="5553331"/>
            <a:ext cx="5600700" cy="3516570"/>
          </a:xfrm>
          <a:prstGeom prst="roundRect">
            <a:avLst>
              <a:gd name="adj" fmla="val 105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77500" y="1714500"/>
            <a:ext cx="68199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고유넘버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no | number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지문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question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정답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answer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유형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subno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 | number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view1 | 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view2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view3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4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view4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03467" y="1257300"/>
            <a:ext cx="152400" cy="82296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m1.daumcdn.net/cfile275/image/99BDC64C5D27D2DB2D921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2" b="4443"/>
          <a:stretch/>
        </p:blipFill>
        <p:spPr bwMode="auto">
          <a:xfrm>
            <a:off x="859221" y="2933700"/>
            <a:ext cx="851337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>
            <a:stCxn id="11" idx="1"/>
            <a:endCxn id="4" idx="3"/>
          </p:cNvCxnSpPr>
          <p:nvPr/>
        </p:nvCxnSpPr>
        <p:spPr>
          <a:xfrm rot="10800000" flipV="1">
            <a:off x="7848600" y="7311616"/>
            <a:ext cx="2552700" cy="384584"/>
          </a:xfrm>
          <a:prstGeom prst="bentConnector3">
            <a:avLst>
              <a:gd name="adj1" fmla="val 50000"/>
            </a:avLst>
          </a:prstGeom>
          <a:ln w="76200">
            <a:solidFill>
              <a:srgbClr val="DA3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219200" y="7353300"/>
            <a:ext cx="6629400" cy="685800"/>
          </a:xfrm>
          <a:prstGeom prst="rect">
            <a:avLst/>
          </a:prstGeom>
          <a:noFill/>
          <a:ln w="76200">
            <a:solidFill>
              <a:srgbClr val="DA3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2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10477500" y="3838571"/>
            <a:ext cx="5562600" cy="576000"/>
          </a:xfrm>
          <a:prstGeom prst="roundRect">
            <a:avLst>
              <a:gd name="adj" fmla="val 365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77500" y="1714500"/>
            <a:ext cx="68199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고유넘버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no | number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지문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question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정답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answer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유형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subno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 | number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view1 | 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view2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view3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4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view4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03467" y="1257300"/>
            <a:ext cx="152400" cy="82296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m1.daumcdn.net/cfile275/image/99BDC64C5D27D2DB2D921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2" b="4443"/>
          <a:stretch/>
        </p:blipFill>
        <p:spPr bwMode="auto">
          <a:xfrm>
            <a:off x="859221" y="2933700"/>
            <a:ext cx="851337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>
            <a:stCxn id="17" idx="1"/>
            <a:endCxn id="4" idx="3"/>
          </p:cNvCxnSpPr>
          <p:nvPr/>
        </p:nvCxnSpPr>
        <p:spPr>
          <a:xfrm rot="10800000" flipV="1">
            <a:off x="7543800" y="4126570"/>
            <a:ext cx="2933700" cy="3569629"/>
          </a:xfrm>
          <a:prstGeom prst="bentConnector3">
            <a:avLst/>
          </a:prstGeom>
          <a:ln w="76200">
            <a:solidFill>
              <a:srgbClr val="DA3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324600" y="7353300"/>
            <a:ext cx="1219200" cy="685800"/>
          </a:xfrm>
          <a:prstGeom prst="rect">
            <a:avLst/>
          </a:prstGeom>
          <a:noFill/>
          <a:ln w="76200">
            <a:solidFill>
              <a:srgbClr val="DA3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20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10477500" y="4762500"/>
            <a:ext cx="5562600" cy="576000"/>
          </a:xfrm>
          <a:prstGeom prst="roundRect">
            <a:avLst>
              <a:gd name="adj" fmla="val 365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77500" y="1714500"/>
            <a:ext cx="68199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고유넘버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no | number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지문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question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정답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answer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유형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subno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 | number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view1 | 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view2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view3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4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view4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03467" y="1257300"/>
            <a:ext cx="152400" cy="82296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endCxn id="4" idx="3"/>
          </p:cNvCxnSpPr>
          <p:nvPr/>
        </p:nvCxnSpPr>
        <p:spPr>
          <a:xfrm rot="10800000" flipV="1">
            <a:off x="8610600" y="5050500"/>
            <a:ext cx="1866900" cy="626400"/>
          </a:xfrm>
          <a:prstGeom prst="bentConnector3">
            <a:avLst/>
          </a:prstGeom>
          <a:ln w="76200">
            <a:solidFill>
              <a:srgbClr val="DA3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371600" y="2781300"/>
            <a:ext cx="7239000" cy="5791200"/>
          </a:xfrm>
          <a:prstGeom prst="rect">
            <a:avLst/>
          </a:prstGeom>
          <a:noFill/>
          <a:ln w="76200">
            <a:solidFill>
              <a:srgbClr val="DA3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054460" y="4933349"/>
            <a:ext cx="2880000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033525" y="39321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1600200" y="4019550"/>
            <a:ext cx="5562600" cy="3028950"/>
          </a:xfrm>
          <a:prstGeom prst="roundRect">
            <a:avLst>
              <a:gd name="adj" fmla="val 105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29" y="3390900"/>
            <a:ext cx="3505200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69151" y="7653403"/>
            <a:ext cx="4818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응시자</a:t>
            </a:r>
            <a:r>
              <a:rPr lang="en-US" altLang="ko-KR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(Tester) </a:t>
            </a:r>
            <a:r>
              <a:rPr lang="ko-KR" altLang="en-US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테이블</a:t>
            </a:r>
            <a:endParaRPr lang="ko-KR" altLang="en-US" sz="3600" b="1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H="1">
            <a:off x="914400" y="4014728"/>
            <a:ext cx="60579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응시자 명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name | varchar2</a:t>
            </a:r>
          </a:p>
          <a:p>
            <a:pPr algn="r"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아이디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id | varchar2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 </a:t>
            </a:r>
          </a:p>
          <a:p>
            <a:pPr algn="r"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패스워드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pw | varchar2 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 flipH="1">
            <a:off x="7554656" y="1792950"/>
            <a:ext cx="166022" cy="72000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17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구조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0" y="2171700"/>
            <a:ext cx="2667000" cy="716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구조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0600" y="2171700"/>
            <a:ext cx="2667000" cy="716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27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실행해보기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5626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프로젝트가 끝나고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629" y="1192800"/>
            <a:ext cx="2362200" cy="2415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600" y="2933700"/>
            <a:ext cx="3733800" cy="3733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800" y="5546700"/>
            <a:ext cx="2340000" cy="234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048500"/>
            <a:ext cx="2745625" cy="274562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981200" y="5448300"/>
            <a:ext cx="1828800" cy="609600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4126" y="5460713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박종효</a:t>
            </a:r>
            <a:endParaRPr lang="ko-KR" altLang="en-US" sz="32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325600" y="3303000"/>
            <a:ext cx="1828800" cy="609600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572990" y="3315413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조규형</a:t>
            </a:r>
            <a:endParaRPr lang="ko-KR" altLang="en-US" sz="32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325600" y="7874287"/>
            <a:ext cx="1828800" cy="609600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558564" y="7886700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윤상민</a:t>
            </a:r>
            <a:endParaRPr lang="ko-KR" altLang="en-US" sz="32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81200" y="9398287"/>
            <a:ext cx="1828800" cy="609600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28590" y="9410700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윤수빈</a:t>
            </a:r>
            <a:endParaRPr lang="ko-KR" altLang="en-US" sz="32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5257800" y="3238500"/>
            <a:ext cx="5867400" cy="1523287"/>
          </a:xfrm>
          <a:prstGeom prst="wedgeRoundRectCallout">
            <a:avLst>
              <a:gd name="adj1" fmla="val -67303"/>
              <a:gd name="adj2" fmla="val 592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 flipH="1">
            <a:off x="6858000" y="5439704"/>
            <a:ext cx="5867400" cy="1523287"/>
          </a:xfrm>
          <a:prstGeom prst="wedgeRoundRectCallout">
            <a:avLst>
              <a:gd name="adj1" fmla="val -67303"/>
              <a:gd name="adj2" fmla="val 592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257800" y="7487482"/>
            <a:ext cx="5867400" cy="1523287"/>
          </a:xfrm>
          <a:prstGeom prst="wedgeRoundRectCallout">
            <a:avLst>
              <a:gd name="adj1" fmla="val -67303"/>
              <a:gd name="adj2" fmla="val 592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사각형 설명선 21"/>
          <p:cNvSpPr/>
          <p:nvPr/>
        </p:nvSpPr>
        <p:spPr>
          <a:xfrm flipH="1">
            <a:off x="6858000" y="1192800"/>
            <a:ext cx="5867400" cy="1523287"/>
          </a:xfrm>
          <a:prstGeom prst="wedgeRoundRectCallout">
            <a:avLst>
              <a:gd name="adj1" fmla="val -67303"/>
              <a:gd name="adj2" fmla="val 592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638800" y="3553480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좀 더 신경을 쓰도록 해야겠다☆</a:t>
            </a:r>
            <a:endParaRPr lang="en-US" altLang="ko-KR" sz="28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76294" y="1485900"/>
            <a:ext cx="35157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여기에 자신이 할 말을</a:t>
            </a:r>
            <a:endParaRPr lang="en-US" altLang="ko-KR" sz="28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  <a:p>
            <a:pPr algn="r"/>
            <a:r>
              <a:rPr lang="ko-KR" altLang="en-US" sz="2800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입력하여주세요</a:t>
            </a:r>
            <a:endParaRPr lang="ko-KR" altLang="en-US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38800" y="7770793"/>
            <a:ext cx="35157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여기에 자신이 할 말을</a:t>
            </a:r>
            <a:endParaRPr lang="en-US" altLang="ko-KR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  <a:p>
            <a:r>
              <a:rPr lang="ko-KR" altLang="en-US" sz="28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입력하여주세요</a:t>
            </a:r>
            <a:endParaRPr lang="ko-KR" altLang="en-US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76294" y="5733604"/>
            <a:ext cx="35157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여기에 자신이 할 말을</a:t>
            </a:r>
            <a:endParaRPr lang="en-US" altLang="ko-KR" sz="28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  <a:p>
            <a:pPr algn="r"/>
            <a:r>
              <a:rPr lang="ko-KR" altLang="en-US" sz="2800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입력하여주세요</a:t>
            </a:r>
            <a:endParaRPr lang="ko-KR" altLang="en-US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70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1" grpId="0" animBg="1"/>
      <p:bldP spid="24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8817" y="1866900"/>
            <a:ext cx="582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200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년 전의 개 기르는 법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71" y="2504539"/>
            <a:ext cx="5177127" cy="57642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42913" y="8257282"/>
            <a:ext cx="40174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그냥 남은 반찬</a:t>
            </a:r>
            <a:endParaRPr lang="en-US" altLang="ko-KR" sz="4000" dirty="0" smtClean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섞어서 주면 되지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972674" y="3064916"/>
            <a:ext cx="4995278" cy="6403113"/>
            <a:chOff x="9972674" y="3064916"/>
            <a:chExt cx="4995278" cy="640311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7737" y="3064916"/>
              <a:ext cx="4865144" cy="523082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871427" y="3140214"/>
              <a:ext cx="1197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지금</a:t>
              </a:r>
              <a:endParaRPr lang="ko-KR" altLang="en-US" sz="40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72674" y="8267700"/>
              <a:ext cx="49952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힝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 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건식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? 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습식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?</a:t>
              </a:r>
            </a:p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이게 다 뭐야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ㅠㅠㅠㅠㅠ</a:t>
              </a:r>
              <a:endParaRPr lang="ko-KR" altLang="en-US" sz="36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00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E4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160278" y="5354241"/>
            <a:ext cx="13967444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400" kern="0" spc="200" dirty="0" smtClean="0">
                <a:solidFill>
                  <a:srgbClr val="DDD7CB"/>
                </a:solidFill>
                <a:latin typeface="Baskerville Old Face" pitchFamily="34" charset="0"/>
                <a:cs typeface="Baskerville Old Face" pitchFamily="34" charset="0"/>
              </a:rPr>
              <a:t>Presentation is Over</a:t>
            </a:r>
          </a:p>
          <a:p>
            <a:pPr algn="ctr"/>
            <a:r>
              <a:rPr lang="en-US" sz="4000" kern="0" spc="200" dirty="0" smtClean="0">
                <a:solidFill>
                  <a:srgbClr val="DDD7CB"/>
                </a:solidFill>
                <a:latin typeface="Baskerville Old Face" pitchFamily="34" charset="0"/>
              </a:rPr>
              <a:t>thanks</a:t>
            </a:r>
            <a:endParaRPr lang="en-US" sz="4000" dirty="0">
              <a:solidFill>
                <a:srgbClr val="DDD7CB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952646" y="2705455"/>
            <a:ext cx="4382708" cy="1916229"/>
            <a:chOff x="6209092" y="2705455"/>
            <a:chExt cx="4382708" cy="1916229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283254" y="3276767"/>
              <a:ext cx="1308546" cy="1333333"/>
              <a:chOff x="8417662" y="3245427"/>
              <a:chExt cx="1308546" cy="13333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417662" y="3245427"/>
                <a:ext cx="1308546" cy="133333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6209092" y="2705455"/>
              <a:ext cx="2848107" cy="1916229"/>
              <a:chOff x="2962946" y="3912094"/>
              <a:chExt cx="2848107" cy="19162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62946" y="3912094"/>
                <a:ext cx="2848107" cy="19162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8817" y="1866900"/>
            <a:ext cx="582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200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년 전의 개 기르는 법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71" y="2504539"/>
            <a:ext cx="5177127" cy="57642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1553" y="8257282"/>
            <a:ext cx="50401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집 지키는 데에는</a:t>
            </a:r>
            <a:endParaRPr lang="en-US" altLang="ko-KR" sz="4000" dirty="0" smtClean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동네 </a:t>
            </a:r>
            <a:r>
              <a:rPr lang="ko-KR" altLang="en-US" sz="40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똥개면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충분하지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755463" y="3064916"/>
            <a:ext cx="5429693" cy="6403113"/>
            <a:chOff x="9755463" y="3064916"/>
            <a:chExt cx="5429693" cy="640311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7737" y="3064916"/>
              <a:ext cx="4865144" cy="523082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871427" y="3140214"/>
              <a:ext cx="1197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지금</a:t>
              </a:r>
              <a:endParaRPr lang="ko-KR" altLang="en-US" sz="40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755463" y="8267700"/>
              <a:ext cx="542969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혹시 이 아이는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신경써줄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 게</a:t>
              </a:r>
              <a:endPara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많나요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ㅠㅠ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?</a:t>
              </a:r>
              <a:endParaRPr lang="ko-KR" altLang="en-US" sz="36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8817" y="1866900"/>
            <a:ext cx="582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200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년 전의 개 기르는 법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71" y="2504539"/>
            <a:ext cx="5177127" cy="57642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87235" y="8257282"/>
            <a:ext cx="45288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개한테는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40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개집</a:t>
            </a:r>
            <a:endParaRPr lang="en-US" altLang="ko-KR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하나만 있으면 되지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037737" y="3064916"/>
            <a:ext cx="4865144" cy="6403113"/>
            <a:chOff x="10037737" y="3064916"/>
            <a:chExt cx="4865144" cy="640311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7737" y="3064916"/>
              <a:ext cx="4865144" cy="523082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871427" y="3140214"/>
              <a:ext cx="1197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지금</a:t>
              </a:r>
              <a:endParaRPr lang="ko-KR" altLang="en-US" sz="40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57636" y="8267700"/>
              <a:ext cx="48253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화장실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이동장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</a:t>
              </a:r>
            </a:p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장난감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 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개 전용 샴푸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</a:t>
              </a:r>
              <a:endParaRPr lang="ko-KR" altLang="en-US" sz="36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08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8727" y="4610100"/>
            <a:ext cx="11989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옛날에 비해 지금은 반려동물을 기르는 것에</a:t>
            </a:r>
            <a:endParaRPr lang="en-US" altLang="ko-KR" sz="4800" dirty="0" smtClean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EE721E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한 생명을 책임진다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는 책임감이 강해졌다</a:t>
            </a:r>
            <a:r>
              <a:rPr lang="en-US" altLang="ko-KR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.</a:t>
            </a:r>
            <a:endParaRPr lang="ko-KR" altLang="en-US" sz="48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7552" y="7124700"/>
            <a:ext cx="14951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이에 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EE721E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기르는 자격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을 따질 수 있는 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DA3326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시험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이 필요하다 생각</a:t>
            </a:r>
            <a:endParaRPr lang="ko-KR" altLang="en-US" sz="48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8614934" y="4686300"/>
            <a:ext cx="916766" cy="2041784"/>
          </a:xfrm>
          <a:prstGeom prst="downArrow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71605E-6 L -3.75E-6 -0.179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sz="5400" b="1" dirty="0"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572000" y="4181700"/>
            <a:ext cx="0" cy="180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067800" y="4181700"/>
            <a:ext cx="0" cy="180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639800" y="4181700"/>
            <a:ext cx="0" cy="180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687493" y="3180311"/>
            <a:ext cx="3112811" cy="5990121"/>
            <a:chOff x="687493" y="3180311"/>
            <a:chExt cx="3112811" cy="599012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93" y="3180311"/>
              <a:ext cx="3112811" cy="318238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645452" y="7124700"/>
              <a:ext cx="13324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조규형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3375" y="7970103"/>
              <a:ext cx="26965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Database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설계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</a:t>
              </a: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SQL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문 작성</a:t>
              </a:r>
              <a:endParaRPr lang="en-US" altLang="ko-KR" sz="24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solidFill>
                    <a:srgbClr val="545454"/>
                  </a:solidFill>
                  <a:latin typeface="+mn-ea"/>
                </a:rPr>
                <a:t>*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solidFill>
                    <a:srgbClr val="545454"/>
                  </a:solidFill>
                  <a:latin typeface="+mn-ea"/>
                </a:rPr>
                <a:t>귀여움을 담당함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solidFill>
                    <a:srgbClr val="545454"/>
                  </a:solidFill>
                  <a:latin typeface="+mn-ea"/>
                </a:rPr>
                <a:t>*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545454"/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200006" y="2552700"/>
            <a:ext cx="5029200" cy="6248400"/>
            <a:chOff x="4200006" y="2552700"/>
            <a:chExt cx="5029200" cy="62484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006" y="2552700"/>
              <a:ext cx="5029200" cy="50292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876406" y="7124700"/>
              <a:ext cx="13580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박종효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36956" y="7970103"/>
              <a:ext cx="32369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Controller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부분의</a:t>
              </a:r>
              <a:endParaRPr lang="en-US" altLang="ko-KR" sz="24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JSP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코드 작성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 PPT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제작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360091" y="3086100"/>
            <a:ext cx="4051109" cy="5715000"/>
            <a:chOff x="9360091" y="3086100"/>
            <a:chExt cx="4051109" cy="571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0" y="3086100"/>
              <a:ext cx="3334789" cy="333478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0681377" y="7124700"/>
              <a:ext cx="1362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윤상민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360091" y="7970103"/>
              <a:ext cx="40511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Model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부분의 </a:t>
              </a:r>
              <a:r>
                <a:rPr lang="ko-KR" altLang="en-US" sz="24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자바코드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 작성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</a:t>
              </a:r>
            </a:p>
            <a:p>
              <a:pPr algn="ctr"/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문제 </a:t>
              </a:r>
              <a:r>
                <a:rPr lang="ko-KR" altLang="en-US" sz="24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출제부분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 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View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 작성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3956271" y="3009900"/>
            <a:ext cx="3781805" cy="5791200"/>
            <a:chOff x="13956271" y="3009900"/>
            <a:chExt cx="3781805" cy="57912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015951" y="3009900"/>
              <a:ext cx="3662449" cy="36624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5180966" y="7124700"/>
              <a:ext cx="13324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윤수빈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956271" y="7970103"/>
              <a:ext cx="37818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View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부분의 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JSP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코드 작성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</a:t>
              </a: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CSS, jQuery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작성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5400" b="1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사용기술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260028" y="4719109"/>
            <a:ext cx="3692972" cy="3646828"/>
            <a:chOff x="831343" y="4172857"/>
            <a:chExt cx="3692972" cy="36468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43" y="4172857"/>
              <a:ext cx="1800000" cy="180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315" y="4178300"/>
              <a:ext cx="1800000" cy="180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343" y="6019685"/>
              <a:ext cx="1800000" cy="18000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87" y="5378588"/>
            <a:ext cx="2160000" cy="21600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3453386" y="4600102"/>
            <a:ext cx="3844014" cy="3884843"/>
            <a:chOff x="13314000" y="4833614"/>
            <a:chExt cx="3844014" cy="388484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8014" y="6918457"/>
              <a:ext cx="1800000" cy="180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4000" y="6872100"/>
              <a:ext cx="1800000" cy="1800000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4496871" y="4833614"/>
              <a:ext cx="1800000" cy="2865443"/>
              <a:chOff x="13492250" y="2776931"/>
              <a:chExt cx="1800000" cy="2865443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92250" y="2776931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92250" y="3842374"/>
                <a:ext cx="1800000" cy="1800000"/>
              </a:xfrm>
              <a:prstGeom prst="rect">
                <a:avLst/>
              </a:prstGeom>
            </p:spPr>
          </p:pic>
        </p:grpSp>
      </p:grpSp>
      <p:sp>
        <p:nvSpPr>
          <p:cNvPr id="21" name="TextBox 20"/>
          <p:cNvSpPr txBox="1"/>
          <p:nvPr/>
        </p:nvSpPr>
        <p:spPr>
          <a:xfrm>
            <a:off x="1371600" y="3314700"/>
            <a:ext cx="3325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View</a:t>
            </a:r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에서 사용</a:t>
            </a:r>
            <a:endParaRPr lang="ko-KR" altLang="en-US" sz="36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05315" y="3314700"/>
            <a:ext cx="3568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형상관리</a:t>
            </a:r>
            <a:r>
              <a:rPr lang="en-US" altLang="ko-KR" sz="36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&amp; </a:t>
            </a:r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협업</a:t>
            </a:r>
            <a:endParaRPr lang="ko-KR" altLang="en-US" sz="36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188181" y="3037701"/>
            <a:ext cx="4155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Model, Controller</a:t>
            </a:r>
          </a:p>
          <a:p>
            <a:pPr algn="ctr"/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에서 사용</a:t>
            </a:r>
            <a:endParaRPr lang="ko-KR" altLang="en-US" sz="36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705600" y="6002523"/>
            <a:ext cx="0" cy="108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2115800" y="6002523"/>
            <a:ext cx="0" cy="108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36500">
                        <a14:foregroundMark x1="34000" y1="43000" x2="34000" y2="43000"/>
                        <a14:foregroundMark x1="11667" y1="46000" x2="12833" y2="33500"/>
                        <a14:foregroundMark x1="12833" y1="32500" x2="15833" y2="22000"/>
                        <a14:foregroundMark x1="16167" y1="21500" x2="19667" y2="16000"/>
                        <a14:foregroundMark x1="20167" y1="16000" x2="23167" y2="15000"/>
                        <a14:foregroundMark x1="23667" y1="15500" x2="28500" y2="20000"/>
                        <a14:foregroundMark x1="28667" y1="20500" x2="32833" y2="3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93" y="5378588"/>
            <a:ext cx="63246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6096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5400" b="1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019300"/>
            <a:ext cx="128397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5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29" y="3390900"/>
            <a:ext cx="3505200" cy="3505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314700"/>
            <a:ext cx="3581400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08976" y="7653403"/>
            <a:ext cx="369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Tester_B</a:t>
            </a:r>
            <a:r>
              <a: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테이블</a:t>
            </a:r>
            <a:endParaRPr lang="ko-KR" altLang="en-US" sz="36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7653403"/>
            <a:ext cx="3227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Test_B</a:t>
            </a:r>
            <a:r>
              <a: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테이블</a:t>
            </a:r>
            <a:endParaRPr lang="ko-KR" altLang="en-US" sz="36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 flipH="1">
            <a:off x="9060989" y="1792950"/>
            <a:ext cx="166022" cy="72000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1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경기천년제목 Bold"/>
        <a:ea typeface="배달의민족 주아"/>
        <a:cs typeface=""/>
      </a:majorFont>
      <a:minorFont>
        <a:latin typeface="경기천년제목 Medium"/>
        <a:ea typeface="수성바탕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303</Words>
  <Application>Microsoft Office PowerPoint</Application>
  <PresentationFormat>사용자 지정</PresentationFormat>
  <Paragraphs>137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Baskerville Old Face</vt:lpstr>
      <vt:lpstr>배달의민족 주아</vt:lpstr>
      <vt:lpstr>맑은 고딕</vt:lpstr>
      <vt:lpstr>수성바탕체</vt:lpstr>
      <vt:lpstr>Arial</vt:lpstr>
      <vt:lpstr>코트라 희망체</vt:lpstr>
      <vt:lpstr>코트라 볼드체</vt:lpstr>
      <vt:lpstr>경기천년제목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학생용</cp:lastModifiedBy>
  <cp:revision>50</cp:revision>
  <dcterms:created xsi:type="dcterms:W3CDTF">2022-01-17T15:57:47Z</dcterms:created>
  <dcterms:modified xsi:type="dcterms:W3CDTF">2022-01-20T04:36:51Z</dcterms:modified>
</cp:coreProperties>
</file>